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68" r:id="rId2"/>
    <p:sldId id="273" r:id="rId3"/>
    <p:sldId id="294" r:id="rId4"/>
    <p:sldId id="288" r:id="rId5"/>
    <p:sldId id="291" r:id="rId6"/>
    <p:sldId id="297" r:id="rId7"/>
    <p:sldId id="300" r:id="rId8"/>
    <p:sldId id="298" r:id="rId9"/>
    <p:sldId id="299" r:id="rId10"/>
  </p:sldIdLst>
  <p:sldSz cx="12192000" cy="6858000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авел сосновских" initials="пс" lastIdx="1" clrIdx="0">
    <p:extLst>
      <p:ext uri="{19B8F6BF-5375-455C-9EA6-DF929625EA0E}">
        <p15:presenceInfo xmlns:p15="http://schemas.microsoft.com/office/powerpoint/2012/main" userId="12fdbc758cda7c5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A22E"/>
    <a:srgbClr val="9DBC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1" autoAdjust="0"/>
    <p:restoredTop sz="86384" autoAdjust="0"/>
  </p:normalViewPr>
  <p:slideViewPr>
    <p:cSldViewPr snapToGrid="0">
      <p:cViewPr varScale="1">
        <p:scale>
          <a:sx n="80" d="100"/>
          <a:sy n="80" d="100"/>
        </p:scale>
        <p:origin x="48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22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0539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316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5227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598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3965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1626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405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959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0388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943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6EDF2-A86E-4F45-B37A-51E0C014ED36}" type="datetimeFigureOut">
              <a:rPr lang="ru-RU" smtClean="0"/>
              <a:t>18.10.2026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078A7-65EA-4C8A-AB4D-002F7153A4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347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55E6EDF2-A86E-4F45-B37A-51E0C014ED36}" type="datetimeFigureOut">
              <a:rPr lang="ru-RU" smtClean="0"/>
              <a:pPr/>
              <a:t>18.10.2026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86F078A7-65EA-4C8A-AB4D-002F7153A4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037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99456" y="1340777"/>
            <a:ext cx="97930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Отчётная презентация проекта повышения эффективности</a:t>
            </a:r>
          </a:p>
          <a:p>
            <a:pPr algn="ctr"/>
            <a:endParaRPr lang="ru-RU" sz="1600" b="1" dirty="0">
              <a:latin typeface="Arial" panose="020B0604020202020204" pitchFamily="34" charset="0"/>
            </a:endParaRP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flipV="1">
            <a:off x="1607147" y="1643213"/>
            <a:ext cx="8958540" cy="5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91480" y="1925552"/>
            <a:ext cx="94090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создания городского мероприятия                                                                   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"УКС и МП" Администрации г. Десногорска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3982" y="3305608"/>
            <a:ext cx="69127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Королёва Анна Александровна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Начальник Управления по культуре, спорту и молодёжной политике Администрации муниципального образования «город Десногорск» Смоленской области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3982" y="4449082"/>
            <a:ext cx="691276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Организация: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по культуре, спорту и молодёжной политике Администрации муниципального образования «город Десногорск» Смоленской области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63819" y="6300442"/>
            <a:ext cx="32643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976599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382944" y="625266"/>
            <a:ext cx="90690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структурном подразделении Администрации г. Десногорска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91023" y="2074039"/>
            <a:ext cx="92675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сведения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Полное наименование подразделения: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по культуре, спорту и молодёжной политике Администрации муниципального образования «город Десногорск» Смоленской области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Краткое наименование учреждения: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«УКС и МП» Администрации г. Десногорска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Учредитель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  Администрация муниципального образования «город Десногорск» Смоленской области (тел. 8 (48153) 7-12-50)</a:t>
            </a:r>
          </a:p>
        </p:txBody>
      </p:sp>
    </p:spTree>
    <p:extLst>
      <p:ext uri="{BB962C8B-B14F-4D97-AF65-F5344CB8AC3E}">
        <p14:creationId xmlns:p14="http://schemas.microsoft.com/office/powerpoint/2010/main" val="353215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6837" y="294902"/>
            <a:ext cx="1046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ПРОЕКТА «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Оптимизация процесса создания городского мероприятия»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3139018" y="3670873"/>
            <a:ext cx="184731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anose="020B0604020202020204" pitchFamily="34" charset="0"/>
              </a:rPr>
            </a:b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Рисунок 4" descr="Изображение выглядит как текст, диаграмма, документ, чернила&#10;&#10;Автоматически созданное описание">
            <a:extLst>
              <a:ext uri="{FF2B5EF4-FFF2-40B4-BE49-F238E27FC236}">
                <a16:creationId xmlns:a16="http://schemas.microsoft.com/office/drawing/2014/main" id="{920C6D2C-6262-7542-9373-B580DB12C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7753" y="664234"/>
            <a:ext cx="9036494" cy="582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41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4367" y="421640"/>
            <a:ext cx="10515600" cy="758825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по реализации проекта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4396840"/>
              </p:ext>
            </p:extLst>
          </p:nvPr>
        </p:nvGraphicFramePr>
        <p:xfrm>
          <a:off x="641158" y="1325003"/>
          <a:ext cx="10909683" cy="4947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1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7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65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60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807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76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69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4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4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4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400" b="1" i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59106">
                <a:tc rowSpan="3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Дублирование управленческих решений (2 разных постановления по одной теме)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Разделение городского и внутреннего оргкомитетов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Увеличенные сроки подготовки материалов для итогового отчёта по мероприятию</a:t>
                      </a:r>
                    </a:p>
                    <a:p>
                      <a:pPr algn="ctr"/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одного Постановления Администрации г. Десногорска об орг. комитете и планом мероприятия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09.04.2026-12.04.2026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Чечина А.А., главный специалист «УКС и МП» Администрации г. Десногорска</a:t>
                      </a:r>
                    </a:p>
                    <a:p>
                      <a:pPr algn="ctr"/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ВПП на 2 раб. дня </a:t>
                      </a:r>
                      <a:endParaRPr lang="ru-RU" sz="1400" b="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6418"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Объединение городского и внутреннего орг. комитетов согласно постановлению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i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09.04.2026-12.04.2026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Королёва А.А. Начальник «УКС и МП» Администрации г. Десногорска</a:t>
                      </a:r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ВПП на 4 раб. дня</a:t>
                      </a:r>
                    </a:p>
                    <a:p>
                      <a:pPr algn="ctr"/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049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Подготовить шаблоны для отчётных материалов</a:t>
                      </a:r>
                    </a:p>
                    <a:p>
                      <a:pPr algn="ctr"/>
                      <a:endParaRPr lang="ru-RU" sz="1400" b="0" i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04.05.2026</a:t>
                      </a:r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Снеговая Е.С., ведущий специалист «УКС и МП» Администрации г. Десногорска</a:t>
                      </a:r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ВПП на 1 раб. день</a:t>
                      </a:r>
                    </a:p>
                    <a:p>
                      <a:pPr algn="ctr"/>
                      <a:endParaRPr lang="ru-RU" sz="1400" i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069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708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648895"/>
            <a:ext cx="10515600" cy="758825"/>
          </a:xfrm>
        </p:spPr>
        <p:txBody>
          <a:bodyPr>
            <a:noAutofit/>
          </a:bodyPr>
          <a:lstStyle/>
          <a:p>
            <a:r>
              <a:rPr lang="ru-RU" sz="3600" b="1" dirty="0">
                <a:ln>
                  <a:solidFill>
                    <a:srgbClr val="F0A22E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по реализации проекта</a:t>
            </a:r>
            <a:endParaRPr lang="ru-RU" sz="3600" dirty="0">
              <a:ln>
                <a:solidFill>
                  <a:srgbClr val="F0A22E"/>
                </a:solidFill>
              </a:ln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3497835"/>
              </p:ext>
            </p:extLst>
          </p:nvPr>
        </p:nvGraphicFramePr>
        <p:xfrm>
          <a:off x="808007" y="1715861"/>
          <a:ext cx="10575985" cy="285983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36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4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9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47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3117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629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82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 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15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сроков на предоставление материалов для мероприятия (сценарий, наградная атрибутика и т.д.)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Определить приказом «УКС и МП» Администрации г. Десногорска срок предоставления материалов</a:t>
                      </a:r>
                    </a:p>
                    <a:p>
                      <a:pPr algn="ctr"/>
                      <a:endParaRPr lang="ru-RU" sz="14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16.04.2026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Королёва А.А. Начальник «УКС и МП» Администрации г. Десногорска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ВПП на 3 раб. день</a:t>
                      </a:r>
                      <a:endParaRPr lang="ru-RU" sz="1400" b="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00287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064BA0B-91E6-C565-0A8F-B48B8704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427" y="454324"/>
            <a:ext cx="987552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ln>
                  <a:solidFill>
                    <a:schemeClr val="bg2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Выпуск одного Постановления Администрации г. Десногорска об орг. комитете и планом мероприятия</a:t>
            </a:r>
            <a:endParaRPr lang="ru-RU" b="1" dirty="0">
              <a:ln>
                <a:solidFill>
                  <a:srgbClr val="FFC000"/>
                </a:solidFill>
              </a:ln>
            </a:endParaRPr>
          </a:p>
        </p:txBody>
      </p:sp>
      <p:sp>
        <p:nvSpPr>
          <p:cNvPr id="8" name="Заголовок 6">
            <a:extLst>
              <a:ext uri="{FF2B5EF4-FFF2-40B4-BE49-F238E27FC236}">
                <a16:creationId xmlns:a16="http://schemas.microsoft.com/office/drawing/2014/main" id="{EC19A5E9-786F-E370-4419-205088120C01}"/>
              </a:ext>
            </a:extLst>
          </p:cNvPr>
          <p:cNvSpPr txBox="1">
            <a:spLocks/>
          </p:cNvSpPr>
          <p:nvPr/>
        </p:nvSpPr>
        <p:spPr>
          <a:xfrm>
            <a:off x="1289650" y="1815697"/>
            <a:ext cx="1962509" cy="813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</a:p>
        </p:txBody>
      </p:sp>
      <p:sp>
        <p:nvSpPr>
          <p:cNvPr id="9" name="Заголовок 6">
            <a:extLst>
              <a:ext uri="{FF2B5EF4-FFF2-40B4-BE49-F238E27FC236}">
                <a16:creationId xmlns:a16="http://schemas.microsoft.com/office/drawing/2014/main" id="{9E2318B2-F5A2-C8B6-3C48-25E643D45C38}"/>
              </a:ext>
            </a:extLst>
          </p:cNvPr>
          <p:cNvSpPr txBox="1">
            <a:spLocks/>
          </p:cNvSpPr>
          <p:nvPr/>
        </p:nvSpPr>
        <p:spPr>
          <a:xfrm>
            <a:off x="8601971" y="1716276"/>
            <a:ext cx="2300379" cy="101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</a:p>
        </p:txBody>
      </p:sp>
      <p:pic>
        <p:nvPicPr>
          <p:cNvPr id="11" name="Рисунок 10" descr="Изображение выглядит как текст, письмо, снимок экрана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573C179E-9FCB-5CBB-34CE-4D365F8680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53761">
            <a:off x="534642" y="2550360"/>
            <a:ext cx="2265046" cy="2924355"/>
          </a:xfrm>
          <a:prstGeom prst="rect">
            <a:avLst/>
          </a:prstGeom>
        </p:spPr>
      </p:pic>
      <p:pic>
        <p:nvPicPr>
          <p:cNvPr id="13" name="Рисунок 12" descr="Изображение выглядит как текст, Шрифт, бумага, чек&#10;&#10;Автоматически созданное описание">
            <a:extLst>
              <a:ext uri="{FF2B5EF4-FFF2-40B4-BE49-F238E27FC236}">
                <a16:creationId xmlns:a16="http://schemas.microsoft.com/office/drawing/2014/main" id="{DB4E808D-BF1D-54E1-30D6-3232753B01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56717">
            <a:off x="1740262" y="3153186"/>
            <a:ext cx="1824905" cy="2356098"/>
          </a:xfrm>
          <a:prstGeom prst="rect">
            <a:avLst/>
          </a:prstGeom>
        </p:spPr>
      </p:pic>
      <p:pic>
        <p:nvPicPr>
          <p:cNvPr id="15" name="Рисунок 14" descr="Изображение выглядит как текст, письмо, документ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3E7B9879-A142-30BD-4FC1-934B9AAD584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68176">
            <a:off x="2692366" y="4420282"/>
            <a:ext cx="1781773" cy="2300411"/>
          </a:xfrm>
          <a:prstGeom prst="rect">
            <a:avLst/>
          </a:prstGeom>
        </p:spPr>
      </p:pic>
      <p:pic>
        <p:nvPicPr>
          <p:cNvPr id="28" name="Рисунок 27" descr="Изображение выглядит как текст, письмо, бумаг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B12E20F9-6BD0-0704-5F13-A25285F095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40786">
            <a:off x="5974396" y="2383192"/>
            <a:ext cx="1910778" cy="2466967"/>
          </a:xfrm>
          <a:prstGeom prst="rect">
            <a:avLst/>
          </a:prstGeom>
        </p:spPr>
      </p:pic>
      <p:pic>
        <p:nvPicPr>
          <p:cNvPr id="26" name="Рисунок 25" descr="Изображение выглядит как текст, письмо,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8868C00A-7CA6-9C7F-1CEA-8BC5F5FC9B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23765">
            <a:off x="7080968" y="3295838"/>
            <a:ext cx="1886824" cy="2436041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текст, меню, бумаг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8EDEA1D8-65CE-60FA-C409-376DA873226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72252">
            <a:off x="8200666" y="4118402"/>
            <a:ext cx="1581903" cy="2042363"/>
          </a:xfrm>
          <a:prstGeom prst="rect">
            <a:avLst/>
          </a:prstGeom>
        </p:spPr>
      </p:pic>
      <p:pic>
        <p:nvPicPr>
          <p:cNvPr id="30" name="Рисунок 29" descr="Изображение выглядит как текст, чек, Шрифт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53163774-FBA5-C1C0-7641-1EB3050CA05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66124">
            <a:off x="9812995" y="4322917"/>
            <a:ext cx="1665803" cy="2150685"/>
          </a:xfrm>
          <a:prstGeom prst="rect">
            <a:avLst/>
          </a:prstGeom>
        </p:spPr>
      </p:pic>
      <p:pic>
        <p:nvPicPr>
          <p:cNvPr id="32" name="Рисунок 31" descr="Изображение выглядит как текст, бумага, Шрифт, меню&#10;&#10;Автоматически созданное описание">
            <a:extLst>
              <a:ext uri="{FF2B5EF4-FFF2-40B4-BE49-F238E27FC236}">
                <a16:creationId xmlns:a16="http://schemas.microsoft.com/office/drawing/2014/main" id="{CCAA34AF-8371-BDDA-EF1C-CE618FF3E26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23143">
            <a:off x="9320602" y="2630872"/>
            <a:ext cx="1630298" cy="2104845"/>
          </a:xfrm>
          <a:prstGeom prst="rect">
            <a:avLst/>
          </a:prstGeom>
        </p:spPr>
      </p:pic>
      <p:pic>
        <p:nvPicPr>
          <p:cNvPr id="34" name="Рисунок 33" descr="Изображение выглядит как текст, письмо, бумага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DD089AE4-A62E-001B-8251-B8321378757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06389">
            <a:off x="3433876" y="2275819"/>
            <a:ext cx="1786382" cy="2306363"/>
          </a:xfrm>
          <a:prstGeom prst="rect">
            <a:avLst/>
          </a:prstGeom>
        </p:spPr>
      </p:pic>
      <p:sp>
        <p:nvSpPr>
          <p:cNvPr id="36" name="Овал 35">
            <a:extLst>
              <a:ext uri="{FF2B5EF4-FFF2-40B4-BE49-F238E27FC236}">
                <a16:creationId xmlns:a16="http://schemas.microsoft.com/office/drawing/2014/main" id="{3C00FB0E-59A5-FCE0-20BB-10D829A00C45}"/>
              </a:ext>
            </a:extLst>
          </p:cNvPr>
          <p:cNvSpPr/>
          <p:nvPr/>
        </p:nvSpPr>
        <p:spPr>
          <a:xfrm>
            <a:off x="5105125" y="5375452"/>
            <a:ext cx="2158374" cy="1159259"/>
          </a:xfrm>
          <a:prstGeom prst="ellipse">
            <a:avLst/>
          </a:prstGeom>
          <a:ln>
            <a:solidFill>
              <a:srgbClr val="F0A2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Сокращение ВПП </a:t>
            </a:r>
          </a:p>
          <a:p>
            <a:pPr algn="ctr"/>
            <a:r>
              <a:rPr lang="ru-RU" dirty="0"/>
              <a:t>на 3 день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6789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6">
            <a:extLst>
              <a:ext uri="{FF2B5EF4-FFF2-40B4-BE49-F238E27FC236}">
                <a16:creationId xmlns:a16="http://schemas.microsoft.com/office/drawing/2014/main" id="{D02F98DA-1E9A-6FF9-5FD3-A31FE78A770A}"/>
              </a:ext>
            </a:extLst>
          </p:cNvPr>
          <p:cNvSpPr txBox="1">
            <a:spLocks/>
          </p:cNvSpPr>
          <p:nvPr/>
        </p:nvSpPr>
        <p:spPr>
          <a:xfrm>
            <a:off x="1554192" y="401129"/>
            <a:ext cx="9340969" cy="12465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ln>
                  <a:solidFill>
                    <a:schemeClr val="bg2">
                      <a:lumMod val="50000"/>
                    </a:schemeClr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Объединение городского и внутреннего орг. комитетов согласно постановлению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BE61449-8746-FD87-4306-11827BDD0E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9312" y="2196814"/>
            <a:ext cx="5112031" cy="28755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B022A29-9D50-4F05-CC90-97C66B942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0656" y="2196814"/>
            <a:ext cx="5112031" cy="28755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Овал 8">
            <a:extLst>
              <a:ext uri="{FF2B5EF4-FFF2-40B4-BE49-F238E27FC236}">
                <a16:creationId xmlns:a16="http://schemas.microsoft.com/office/drawing/2014/main" id="{390EF45A-F0C4-1F81-9179-04E017B2F53E}"/>
              </a:ext>
            </a:extLst>
          </p:cNvPr>
          <p:cNvSpPr/>
          <p:nvPr/>
        </p:nvSpPr>
        <p:spPr>
          <a:xfrm>
            <a:off x="5145489" y="5395496"/>
            <a:ext cx="2158374" cy="1159259"/>
          </a:xfrm>
          <a:prstGeom prst="ellipse">
            <a:avLst/>
          </a:prstGeom>
          <a:ln>
            <a:solidFill>
              <a:srgbClr val="F0A2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Сокращение ВПП </a:t>
            </a:r>
          </a:p>
          <a:p>
            <a:pPr algn="ctr"/>
            <a:r>
              <a:rPr lang="ru-RU" dirty="0"/>
              <a:t>на 3 дня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887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064BA0B-91E6-C565-0A8F-B48B8704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480204"/>
            <a:ext cx="9875520" cy="135636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>
                <a:ln>
                  <a:solidFill>
                    <a:srgbClr val="FFC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</a:t>
            </a:r>
            <a:r>
              <a:rPr lang="ru-RU" b="1" dirty="0">
                <a:ln>
                  <a:solidFill>
                    <a:srgbClr val="FFC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ка</a:t>
            </a:r>
            <a:r>
              <a:rPr lang="ru-RU" sz="4400" b="1" dirty="0">
                <a:ln>
                  <a:solidFill>
                    <a:srgbClr val="FFC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 шаблона для отчётных материалов</a:t>
            </a:r>
            <a:endParaRPr lang="ru-RU" b="1" dirty="0">
              <a:ln>
                <a:solidFill>
                  <a:srgbClr val="FFC000"/>
                </a:solidFill>
              </a:ln>
            </a:endParaRPr>
          </a:p>
        </p:txBody>
      </p:sp>
      <p:pic>
        <p:nvPicPr>
          <p:cNvPr id="6" name="Рисунок 5" descr="Изображение выглядит как текст, снимок экрана, Параллельный, Прямоугольник&#10;&#10;Автоматически созданное описание">
            <a:extLst>
              <a:ext uri="{FF2B5EF4-FFF2-40B4-BE49-F238E27FC236}">
                <a16:creationId xmlns:a16="http://schemas.microsoft.com/office/drawing/2014/main" id="{B73B39AD-ACFA-6453-3AEB-2D5488EAE1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0561" y="2599429"/>
            <a:ext cx="2743198" cy="3778367"/>
          </a:xfrm>
          <a:prstGeom prst="rect">
            <a:avLst/>
          </a:prstGeom>
          <a:ln w="38100">
            <a:solidFill>
              <a:srgbClr val="FFC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Овал 9">
            <a:extLst>
              <a:ext uri="{FF2B5EF4-FFF2-40B4-BE49-F238E27FC236}">
                <a16:creationId xmlns:a16="http://schemas.microsoft.com/office/drawing/2014/main" id="{ECD57499-335E-A917-3BE1-6A9696E7AE2E}"/>
              </a:ext>
            </a:extLst>
          </p:cNvPr>
          <p:cNvSpPr/>
          <p:nvPr/>
        </p:nvSpPr>
        <p:spPr>
          <a:xfrm>
            <a:off x="4740131" y="5218537"/>
            <a:ext cx="2152458" cy="1159259"/>
          </a:xfrm>
          <a:prstGeom prst="ellipse">
            <a:avLst/>
          </a:prstGeom>
          <a:ln>
            <a:solidFill>
              <a:srgbClr val="F0A2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Сокращение ВПП </a:t>
            </a:r>
          </a:p>
          <a:p>
            <a:pPr algn="ctr"/>
            <a:r>
              <a:rPr lang="ru-RU" dirty="0"/>
              <a:t>на 1 день</a:t>
            </a:r>
          </a:p>
          <a:p>
            <a:pPr algn="ctr"/>
            <a:endParaRPr lang="ru-RU" dirty="0"/>
          </a:p>
        </p:txBody>
      </p:sp>
      <p:sp>
        <p:nvSpPr>
          <p:cNvPr id="11" name="Заголовок 6">
            <a:extLst>
              <a:ext uri="{FF2B5EF4-FFF2-40B4-BE49-F238E27FC236}">
                <a16:creationId xmlns:a16="http://schemas.microsoft.com/office/drawing/2014/main" id="{97C1EE07-8F5F-CFDD-A134-2FA2FB21220A}"/>
              </a:ext>
            </a:extLst>
          </p:cNvPr>
          <p:cNvSpPr txBox="1">
            <a:spLocks/>
          </p:cNvSpPr>
          <p:nvPr/>
        </p:nvSpPr>
        <p:spPr>
          <a:xfrm>
            <a:off x="1289650" y="1815697"/>
            <a:ext cx="1962509" cy="8137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</a:p>
        </p:txBody>
      </p:sp>
      <p:sp>
        <p:nvSpPr>
          <p:cNvPr id="12" name="Заголовок 6">
            <a:extLst>
              <a:ext uri="{FF2B5EF4-FFF2-40B4-BE49-F238E27FC236}">
                <a16:creationId xmlns:a16="http://schemas.microsoft.com/office/drawing/2014/main" id="{219940BC-6562-A0AE-0142-19AD58772ECA}"/>
              </a:ext>
            </a:extLst>
          </p:cNvPr>
          <p:cNvSpPr txBox="1">
            <a:spLocks/>
          </p:cNvSpPr>
          <p:nvPr/>
        </p:nvSpPr>
        <p:spPr>
          <a:xfrm>
            <a:off x="8601971" y="1716276"/>
            <a:ext cx="2300379" cy="101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</a:p>
        </p:txBody>
      </p:sp>
    </p:spTree>
    <p:extLst>
      <p:ext uri="{BB962C8B-B14F-4D97-AF65-F5344CB8AC3E}">
        <p14:creationId xmlns:p14="http://schemas.microsoft.com/office/powerpoint/2010/main" val="2691481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 descr="Изображение выглядит как текст, письмо, снимок экрана, документ&#10;&#10;Автоматически созданное описание">
            <a:extLst>
              <a:ext uri="{FF2B5EF4-FFF2-40B4-BE49-F238E27FC236}">
                <a16:creationId xmlns:a16="http://schemas.microsoft.com/office/drawing/2014/main" id="{B3D00250-5F1A-884F-D807-DC6BA3015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2219" y="2035674"/>
            <a:ext cx="3174521" cy="4372454"/>
          </a:xfrm>
          <a:ln w="38100">
            <a:solidFill>
              <a:srgbClr val="FFC000"/>
            </a:solidFill>
          </a:ln>
        </p:spPr>
      </p:pic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0064BA0B-91E6-C565-0A8F-B48B87049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762000"/>
            <a:ext cx="9875520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n>
                  <a:solidFill>
                    <a:srgbClr val="FFC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4400" b="1" dirty="0">
                <a:ln>
                  <a:solidFill>
                    <a:srgbClr val="FFC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риказ «УКС и МП» Администрации </a:t>
            </a:r>
            <a:br>
              <a:rPr lang="ru-RU" sz="4400" b="1" dirty="0">
                <a:ln>
                  <a:solidFill>
                    <a:srgbClr val="FFC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b="1" dirty="0">
                <a:ln>
                  <a:solidFill>
                    <a:srgbClr val="FFC000"/>
                  </a:solidFill>
                </a:ln>
                <a:latin typeface="Times New Roman" panose="02020603050405020304" pitchFamily="18" charset="0"/>
                <a:cs typeface="Times New Roman" panose="02020603050405020304" pitchFamily="18" charset="0"/>
              </a:rPr>
              <a:t>г. Десногорска о сроке предоставления материалов</a:t>
            </a:r>
            <a:b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0F81C214-858E-966E-4CEE-5A976426CC57}"/>
              </a:ext>
            </a:extLst>
          </p:cNvPr>
          <p:cNvSpPr/>
          <p:nvPr/>
        </p:nvSpPr>
        <p:spPr>
          <a:xfrm>
            <a:off x="9570839" y="5110824"/>
            <a:ext cx="2158374" cy="1159259"/>
          </a:xfrm>
          <a:prstGeom prst="ellipse">
            <a:avLst/>
          </a:prstGeom>
          <a:ln>
            <a:solidFill>
              <a:srgbClr val="F0A2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dirty="0"/>
              <a:t>Сокращение ВПП </a:t>
            </a:r>
          </a:p>
          <a:p>
            <a:pPr algn="ctr"/>
            <a:r>
              <a:rPr lang="ru-RU" dirty="0"/>
              <a:t>на 3 день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6241257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Желтый и оранжевый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TM03457444[[fn=Базис]]</Template>
  <TotalTime>4885</TotalTime>
  <Words>393</Words>
  <Application>Microsoft Office PowerPoint</Application>
  <PresentationFormat>Широкоэкранный</PresentationFormat>
  <Paragraphs>98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Corbel</vt:lpstr>
      <vt:lpstr>Times New Roman</vt:lpstr>
      <vt:lpstr>Базис</vt:lpstr>
      <vt:lpstr>Презентация PowerPoint</vt:lpstr>
      <vt:lpstr>Презентация PowerPoint</vt:lpstr>
      <vt:lpstr>Презентация PowerPoint</vt:lpstr>
      <vt:lpstr>План мероприятий по реализации проекта</vt:lpstr>
      <vt:lpstr>План мероприятий по реализации проекта</vt:lpstr>
      <vt:lpstr>Выпуск одного Постановления Администрации г. Десногорска об орг. комитете и планом мероприятия</vt:lpstr>
      <vt:lpstr>Презентация PowerPoint</vt:lpstr>
      <vt:lpstr>Подготовка шаблона для отчётных материалов</vt:lpstr>
      <vt:lpstr>Приказ «УКС и МП» Администрации  г. Десногорска о сроке предоставления материалов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 сосновских</dc:creator>
  <cp:lastModifiedBy>Андрей Клятышев</cp:lastModifiedBy>
  <cp:revision>174</cp:revision>
  <cp:lastPrinted>2026-02-19T08:53:47Z</cp:lastPrinted>
  <dcterms:created xsi:type="dcterms:W3CDTF">2025-08-07T06:22:25Z</dcterms:created>
  <dcterms:modified xsi:type="dcterms:W3CDTF">2026-10-18T08:24:19Z</dcterms:modified>
</cp:coreProperties>
</file>