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906000" cy="6858000" type="A4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96" y="-57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2" y="-171400"/>
            <a:ext cx="9941356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8584" y="548680"/>
            <a:ext cx="74295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7. В каком российском озере не водится нерпа?</a:t>
            </a:r>
          </a:p>
          <a:p>
            <a:r>
              <a:rPr lang="ru-RU" sz="1800" dirty="0"/>
              <a:t>А) Ладожское;</a:t>
            </a:r>
          </a:p>
          <a:p>
            <a:r>
              <a:rPr lang="ru-RU" sz="1800" dirty="0"/>
              <a:t>Б) Чудское;</a:t>
            </a:r>
          </a:p>
          <a:p>
            <a:r>
              <a:rPr lang="ru-RU" sz="1800" dirty="0"/>
              <a:t>В) Байкал;</a:t>
            </a:r>
          </a:p>
          <a:p>
            <a:r>
              <a:rPr lang="ru-RU" sz="1800" dirty="0"/>
              <a:t>Г) Каспийское море.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РАБОЧИЙ СТОЛ\Географический диктант_Картинки и текст для презентации\1 часть\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/>
          <a:stretch/>
        </p:blipFill>
        <p:spPr bwMode="auto">
          <a:xfrm>
            <a:off x="1405558" y="2276872"/>
            <a:ext cx="7128792" cy="41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9223" y="476672"/>
            <a:ext cx="2664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8. Посмотрите на эти изображения и найдите среди них озеро Ужин, что на Валдае.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РАБОЧИЙ СТОЛ\Географический диктант_Картинки и текст для презентации\1 часть\8_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1" y="260648"/>
            <a:ext cx="3264273" cy="29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РАБОЧИЙ СТОЛ\Географический диктант_Картинки и текст для презентации\1 часть\8_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7" y="260648"/>
            <a:ext cx="3070242" cy="29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РАБОЧИЙ СТОЛ\Географический диктант_Картинки и текст для презентации\1 часть\8_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325204"/>
            <a:ext cx="3264273" cy="3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РАБОЧИЙ СТОЛ\Географический диктант_Картинки и текст для презентации\1 часть\8_Г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5"/>
          <a:stretch/>
        </p:blipFill>
        <p:spPr bwMode="auto">
          <a:xfrm>
            <a:off x="3656857" y="3325204"/>
            <a:ext cx="3070242" cy="3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64" y="548680"/>
            <a:ext cx="4680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9. В Устюжском летописном своде об этой реке записано: «…и соединяющаяся Юг река с </a:t>
            </a:r>
            <a:r>
              <a:rPr lang="ru-RU" sz="1800" dirty="0" err="1"/>
              <a:t>Сухоною</a:t>
            </a:r>
            <a:r>
              <a:rPr lang="ru-RU" sz="1800" dirty="0"/>
              <a:t> рекою вкупе приемлют иное </a:t>
            </a:r>
            <a:r>
              <a:rPr lang="ru-RU" sz="1800" dirty="0" err="1"/>
              <a:t>проименование</a:t>
            </a:r>
            <a:r>
              <a:rPr lang="ru-RU" sz="1800" dirty="0"/>
              <a:t>…, потому что слившиеся две реки, расширяющиеся пространством великим, принявши в себя великую реку </a:t>
            </a:r>
            <a:r>
              <a:rPr lang="ru-RU" sz="1800" dirty="0" err="1"/>
              <a:t>Вычегду</a:t>
            </a:r>
            <a:r>
              <a:rPr lang="ru-RU" sz="1800" dirty="0"/>
              <a:t>, </a:t>
            </a:r>
            <a:r>
              <a:rPr lang="ru-RU" sz="1800" dirty="0" err="1"/>
              <a:t>пространнейши</a:t>
            </a:r>
            <a:r>
              <a:rPr lang="ru-RU" sz="1800" dirty="0"/>
              <a:t> начинают течь в великое море-</a:t>
            </a:r>
            <a:r>
              <a:rPr lang="ru-RU" sz="1800" dirty="0" err="1"/>
              <a:t>окиян</a:t>
            </a:r>
            <a:r>
              <a:rPr lang="ru-RU" sz="1800" dirty="0"/>
              <a:t>, в </a:t>
            </a:r>
            <a:r>
              <a:rPr lang="ru-RU" sz="1800" dirty="0" err="1"/>
              <a:t>Соловецкую</a:t>
            </a:r>
            <a:r>
              <a:rPr lang="ru-RU" sz="1800" dirty="0"/>
              <a:t> пучину». О какой реке, протекающей по территории Архангельской области, идёт речь?</a:t>
            </a:r>
          </a:p>
          <a:p>
            <a:r>
              <a:rPr lang="ru-RU" sz="1800" dirty="0"/>
              <a:t>А) Амур;</a:t>
            </a:r>
          </a:p>
          <a:p>
            <a:r>
              <a:rPr lang="ru-RU" sz="1800" dirty="0"/>
              <a:t>Б) Индигирка;</a:t>
            </a:r>
          </a:p>
          <a:p>
            <a:r>
              <a:rPr lang="ru-RU" sz="1800" dirty="0"/>
              <a:t>В) Северная Двина;</a:t>
            </a:r>
          </a:p>
          <a:p>
            <a:r>
              <a:rPr lang="ru-RU" sz="1800" dirty="0"/>
              <a:t>Г) Печора.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РАБОЧИЙ СТОЛ\Географический диктант_Картинки и текст для презентации\1 часть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65" y="552366"/>
            <a:ext cx="4686134" cy="45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70453"/>
            <a:ext cx="74295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10. Александр Сергеевич Пушкин в стихотворении «Я памятник себе воздвиг нерукотворный…» писал, что о нём будут помнить и гордый внук славян, и финн, и тунгус, и калмык. А как сейчас называется народ, который во времена жизни поэта именовали тунгусами?</a:t>
            </a:r>
          </a:p>
          <a:p>
            <a:r>
              <a:rPr lang="ru-RU" sz="1800" dirty="0"/>
              <a:t>А) мордва;</a:t>
            </a:r>
          </a:p>
          <a:p>
            <a:r>
              <a:rPr lang="ru-RU" sz="1800" dirty="0"/>
              <a:t>Б) эвенки;</a:t>
            </a:r>
          </a:p>
          <a:p>
            <a:r>
              <a:rPr lang="ru-RU" sz="1800" dirty="0"/>
              <a:t>В) татары;</a:t>
            </a:r>
          </a:p>
          <a:p>
            <a:r>
              <a:rPr lang="ru-RU" sz="1800" dirty="0"/>
              <a:t>Г) чукчи.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РАБОЧИЙ СТОЛ\Географический диктант_Картинки и текст для презентации\1 часть\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6" b="7228"/>
          <a:stretch/>
        </p:blipFill>
        <p:spPr bwMode="auto">
          <a:xfrm>
            <a:off x="596516" y="2924944"/>
            <a:ext cx="8712968" cy="34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12" y="548680"/>
            <a:ext cx="4398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11. Перед вами список населённых пунктов, названия которых состоят из двух слов:</a:t>
            </a:r>
          </a:p>
          <a:p>
            <a:r>
              <a:rPr lang="ru-RU" sz="1800" dirty="0"/>
              <a:t>А) Свет;</a:t>
            </a:r>
          </a:p>
          <a:p>
            <a:r>
              <a:rPr lang="ru-RU" sz="1800" dirty="0"/>
              <a:t>Б) Ладога;</a:t>
            </a:r>
          </a:p>
          <a:p>
            <a:r>
              <a:rPr lang="ru-RU" sz="1800" dirty="0"/>
              <a:t>В) Оскол;</a:t>
            </a:r>
          </a:p>
          <a:p>
            <a:r>
              <a:rPr lang="ru-RU" sz="1800" dirty="0"/>
              <a:t>Г) Крым;</a:t>
            </a:r>
          </a:p>
          <a:p>
            <a:r>
              <a:rPr lang="ru-RU" sz="1800" dirty="0"/>
              <a:t>Д) Уренгой.</a:t>
            </a:r>
          </a:p>
          <a:p>
            <a:r>
              <a:rPr lang="ru-RU" sz="1800" dirty="0"/>
              <a:t>Некоторые из них имеют в названии слово «Старый» или «Старая» (1), некоторые – «Новый» или «Новая» (2). Распределите населённые пункты по двум спискам (помните, что название может быть в двух списках одновременно).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РАБОЧИЙ СТОЛ\Географический диктант_Картинки и текст для презентации\1 часть\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/>
          <a:stretch/>
        </p:blipFill>
        <p:spPr bwMode="auto">
          <a:xfrm>
            <a:off x="5210174" y="549120"/>
            <a:ext cx="460024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33579"/>
            <a:ext cx="7429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12. Какая страна в 1974 году ввела в эксплуатацию построенную с участием Советского Союза свою первую атомную электростанцию «</a:t>
            </a:r>
            <a:r>
              <a:rPr lang="ru-RU" sz="1800" dirty="0" err="1"/>
              <a:t>Козлодуй</a:t>
            </a:r>
            <a:r>
              <a:rPr lang="ru-RU" sz="1800" dirty="0"/>
              <a:t>»?</a:t>
            </a:r>
          </a:p>
          <a:p>
            <a:r>
              <a:rPr lang="ru-RU" sz="1800" dirty="0"/>
              <a:t>А) Чехия;</a:t>
            </a:r>
          </a:p>
          <a:p>
            <a:r>
              <a:rPr lang="ru-RU" sz="1800" dirty="0"/>
              <a:t>Б) Норвегия;</a:t>
            </a:r>
          </a:p>
          <a:p>
            <a:r>
              <a:rPr lang="ru-RU" sz="1800" dirty="0"/>
              <a:t>В) Болгария;</a:t>
            </a:r>
          </a:p>
          <a:p>
            <a:r>
              <a:rPr lang="ru-RU" sz="1800" dirty="0"/>
              <a:t>Г) Франция.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РАБОЧИЙ СТОЛ\Географический диктант_Картинки и текст для презентации\1 часть\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5"/>
          <a:stretch/>
        </p:blipFill>
        <p:spPr bwMode="auto">
          <a:xfrm>
            <a:off x="1352600" y="2651782"/>
            <a:ext cx="7273886" cy="35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3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7095" y="1916832"/>
            <a:ext cx="3600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13. Этот русский офицер, писатель и действительный член Императорского Русского географического общества изучал Дальний Восток. Его другом и проводником в экспедициях был нанаец </a:t>
            </a:r>
            <a:r>
              <a:rPr lang="ru-RU" sz="1800" dirty="0" err="1"/>
              <a:t>Дерсу</a:t>
            </a:r>
            <a:r>
              <a:rPr lang="ru-RU" sz="1800" dirty="0"/>
              <a:t> </a:t>
            </a:r>
            <a:r>
              <a:rPr lang="ru-RU" sz="1800" dirty="0" err="1"/>
              <a:t>Узала</a:t>
            </a:r>
            <a:r>
              <a:rPr lang="ru-RU" sz="1800" dirty="0"/>
              <a:t>. Назовите фамилию исследователя.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РАБОЧИЙ СТОЛ\Географический диктант_Картинки и текст для презентации\1 часть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548680"/>
            <a:ext cx="42767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14. На какой полуостров отправлялся в XI веке человек, желавший попасть в Тмутаракань?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РАБОЧИЙ СТОЛ\Географический диктант_Картинки и текст для презентации\1 часть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04" y="1293220"/>
            <a:ext cx="6680172" cy="50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50421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15. В каком российском городе в числе станций метрополитена есть «Чкаловская», «Автозаводская», «Стрелка» и «Буревестник»?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РАБОЧИЙ СТОЛ\Географический диктант_Картинки и текст для презентации\1 часть\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33" b="10324"/>
          <a:stretch/>
        </p:blipFill>
        <p:spPr bwMode="auto">
          <a:xfrm>
            <a:off x="632520" y="1411983"/>
            <a:ext cx="8632306" cy="453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15583"/>
          <a:stretch/>
        </p:blipFill>
        <p:spPr bwMode="auto">
          <a:xfrm>
            <a:off x="-5098183" y="1"/>
            <a:ext cx="199452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05678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«Географический диктант </a:t>
            </a:r>
            <a:r>
              <a:rPr lang="ru-RU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2018»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4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Часть 2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15583"/>
          <a:stretch/>
        </p:blipFill>
        <p:spPr bwMode="auto">
          <a:xfrm>
            <a:off x="-5098183" y="1"/>
            <a:ext cx="199452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8109" y="1058069"/>
            <a:ext cx="74295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Международная просветительская акция «Географический диктант» состоится 27 октября в школе №1 Десногорска,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регистрация </a:t>
            </a:r>
            <a:r>
              <a:rPr lang="ru-RU" sz="1800" dirty="0"/>
              <a:t>– с 11.00, начало – в 12.00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endParaRPr lang="ru-RU" sz="1800" dirty="0"/>
          </a:p>
          <a:p>
            <a:r>
              <a:rPr lang="ru-RU" sz="1800" dirty="0"/>
              <a:t>Организатор акции – Русское географическое общество.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этом диктант пройдет при содействии </a:t>
            </a:r>
            <a:r>
              <a:rPr lang="ru-RU" sz="1800" dirty="0" err="1"/>
              <a:t>госкорпорации</a:t>
            </a:r>
            <a:r>
              <a:rPr lang="ru-RU" sz="1800" dirty="0"/>
              <a:t> «</a:t>
            </a:r>
            <a:r>
              <a:rPr lang="ru-RU" sz="1800" dirty="0" err="1"/>
              <a:t>Росатом</a:t>
            </a:r>
            <a:r>
              <a:rPr lang="ru-RU" sz="1800"/>
              <a:t>» 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в </a:t>
            </a:r>
            <a:r>
              <a:rPr lang="ru-RU" sz="1800" dirty="0"/>
              <a:t>городах нашей страны и за рубежом, где присутствуют отраслевые предприятия и профильные вузы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endParaRPr lang="ru-RU" sz="1800" dirty="0"/>
          </a:p>
          <a:p>
            <a:r>
              <a:rPr lang="ru-RU" sz="1800" dirty="0"/>
              <a:t>Вариант диктанта состоит из двух частей, различающиеся по степени сложности. Первая часть – базового уровня («географический ликбез») – составлена на основе общеизвестных фактов из географии,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вторая </a:t>
            </a:r>
            <a:r>
              <a:rPr lang="ru-RU" sz="1800" dirty="0"/>
              <a:t>часть потребует применить образное мышление,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системную </a:t>
            </a:r>
            <a:r>
              <a:rPr lang="ru-RU" sz="1800" dirty="0"/>
              <a:t>логику и эрудицию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endParaRPr lang="ru-RU" sz="1800" dirty="0"/>
          </a:p>
          <a:p>
            <a:r>
              <a:rPr lang="ru-RU" sz="1800" dirty="0"/>
              <a:t>За каждый правильный ответ на вопрос участнику начисляется 1 балл,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за </a:t>
            </a:r>
            <a:r>
              <a:rPr lang="ru-RU" sz="1800" dirty="0"/>
              <a:t>неправильный – 0 баллов.</a:t>
            </a:r>
          </a:p>
        </p:txBody>
      </p:sp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16. Крепость на острове </a:t>
            </a:r>
            <a:r>
              <a:rPr lang="ru-RU" sz="1800" dirty="0" err="1"/>
              <a:t>Котлин</a:t>
            </a:r>
            <a:r>
              <a:rPr lang="ru-RU" sz="1800" dirty="0"/>
              <a:t> была заложена Петром I для защиты Северной столицы России. Сейчас это город и именно там находится рейка с горизонтальной чертой, принятой в России за нулевую отметку, относительно которой отсчитываются высоты в нашей стране. О каком городе идёт речь?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РАБОЧИЙ СТОЛ\Географический диктант_Картинки и текст для презентации\2 часть\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31" y="2100165"/>
            <a:ext cx="6593937" cy="4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17. В 1931 году уникальная реликтовая </a:t>
            </a:r>
            <a:r>
              <a:rPr lang="ru-RU" sz="1800" dirty="0" err="1"/>
              <a:t>тисо</a:t>
            </a:r>
            <a:r>
              <a:rPr lang="ru-RU" sz="1800" dirty="0"/>
              <a:t>-самшитовая роща в Хосте была объявлена заповедной. Микрорайоном какого города является Хоста?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РАБОЧИЙ СТОЛ\Географический диктант_Картинки и текст для презентации\2 часть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99" y="1494482"/>
            <a:ext cx="7295009" cy="48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18. Этот древний волжский город возник там, где река изгибается почти под прямым углом. Отсюда, по одной из версий, и название города. Как называется этот город?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РАБОЧИЙ СТОЛ\Географический диктант_Картинки и текст для презентации\2 часть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15" y="1630107"/>
            <a:ext cx="6192688" cy="46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498445"/>
            <a:ext cx="74295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19. Это название объединяет две независимые горные системы – восточную и западную. Высочайшая точка восточной называется Мунку-</a:t>
            </a:r>
            <a:r>
              <a:rPr lang="ru-RU" sz="1800" dirty="0" err="1"/>
              <a:t>Сардык</a:t>
            </a:r>
            <a:r>
              <a:rPr lang="ru-RU" sz="1800" dirty="0"/>
              <a:t>, на западе самая высокая – Кызыл-Тайга, их высота более 3000 метров. Как называются эти горы?</a:t>
            </a:r>
          </a:p>
          <a:p>
            <a:r>
              <a:rPr lang="ru-RU" sz="1800" dirty="0"/>
              <a:t>А) </a:t>
            </a:r>
            <a:r>
              <a:rPr lang="ru-RU" sz="1800" dirty="0" err="1"/>
              <a:t>Верхоянский</a:t>
            </a:r>
            <a:r>
              <a:rPr lang="ru-RU" sz="1800" dirty="0"/>
              <a:t> хребет;</a:t>
            </a:r>
          </a:p>
          <a:p>
            <a:r>
              <a:rPr lang="ru-RU" sz="1800" dirty="0"/>
              <a:t>Б) Саяны;</a:t>
            </a:r>
          </a:p>
          <a:p>
            <a:r>
              <a:rPr lang="ru-RU" sz="1800" dirty="0"/>
              <a:t>В) Сихотэ-Алинь;</a:t>
            </a:r>
          </a:p>
          <a:p>
            <a:r>
              <a:rPr lang="ru-RU" sz="1800" dirty="0"/>
              <a:t>Г) Хребет Черского.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РАБОЧИЙ СТОЛ\Географический диктант_Картинки и текст для презентации\2 часть\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2" y="2204864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496" y="522546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20. Раньше это была слобода на берегу реки Вятки. Теперь – исторический район города Кирова. </a:t>
            </a:r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На </a:t>
            </a:r>
            <a:r>
              <a:rPr lang="ru-RU" sz="1800" dirty="0"/>
              <a:t>рисунке вы видите скульптурную группу «Семья», установленную в этом месте.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Она </a:t>
            </a:r>
            <a:r>
              <a:rPr lang="ru-RU" sz="1800" dirty="0"/>
              <a:t>выполнена по канонам одного из самых известных художественных промыслов, возникшего именно здесь.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Промысел </a:t>
            </a:r>
            <a:r>
              <a:rPr lang="ru-RU" sz="1800" dirty="0"/>
              <a:t>назван по имени слободы. Как называется слобода?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РАБОЧИЙ СТОЛ\Географический диктант_Картинки и текст для презентации\2 часть\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"/>
          <a:stretch/>
        </p:blipFill>
        <p:spPr bwMode="auto">
          <a:xfrm>
            <a:off x="4219167" y="522546"/>
            <a:ext cx="5414353" cy="58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21. На памятной монете Банка России вы видите боевую башню – часть комплекса «</a:t>
            </a:r>
            <a:r>
              <a:rPr lang="ru-RU" sz="1800" dirty="0" err="1"/>
              <a:t>Вовнушки</a:t>
            </a:r>
            <a:r>
              <a:rPr lang="ru-RU" sz="1800" dirty="0"/>
              <a:t>», построенного ещё в Средние века. На территории какой республики Российской Федерации находятся «</a:t>
            </a:r>
            <a:r>
              <a:rPr lang="ru-RU" sz="1800" dirty="0" err="1"/>
              <a:t>Вовнушки</a:t>
            </a:r>
            <a:r>
              <a:rPr lang="ru-RU" sz="1800" dirty="0"/>
              <a:t>»?</a:t>
            </a:r>
          </a:p>
          <a:p>
            <a:r>
              <a:rPr lang="ru-RU" sz="1800" dirty="0"/>
              <a:t>А) Ингушетия;</a:t>
            </a:r>
          </a:p>
          <a:p>
            <a:r>
              <a:rPr lang="ru-RU" sz="1800" dirty="0"/>
              <a:t>Б) Алтай;</a:t>
            </a:r>
          </a:p>
          <a:p>
            <a:r>
              <a:rPr lang="ru-RU" sz="1800" dirty="0"/>
              <a:t>В) Мордовия;</a:t>
            </a:r>
          </a:p>
          <a:p>
            <a:r>
              <a:rPr lang="ru-RU" sz="1800" dirty="0"/>
              <a:t>Г) Тыва.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:\РАБОЧИЙ СТОЛ\Географический диктант_Картинки и текст для презентации\2 часть\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1725925"/>
            <a:ext cx="4667813" cy="462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00479"/>
            <a:ext cx="742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22. Перед вами таблица, составленная для горного села Архыз в Карачаево-Черкесии, где расположена Специальная астрофизическая обсерватория РАН. Назовите тремя словами, что обозначают числа, соответствующие каждому месяцу и всему году?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D:\РАБОЧИЙ СТОЛ\Географический диктант_Картинки и текст для презентации\2 часть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988839"/>
            <a:ext cx="8568952" cy="94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0552" y="548680"/>
            <a:ext cx="80648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23. Среди многих исследований, проводимых Русским географическим обществом, есть и сбор информации о появлении листьев и окончании листопада, о прилёте птиц и появлении грибов, о первом снеге и последнем заморозке. Как называется наука, изучающая все эти сезонные явления природы, сроки и причины их наступления?</a:t>
            </a:r>
          </a:p>
          <a:p>
            <a:r>
              <a:rPr lang="ru-RU" sz="1800" dirty="0"/>
              <a:t>А) </a:t>
            </a:r>
            <a:r>
              <a:rPr lang="ru-RU" sz="1800" dirty="0" err="1"/>
              <a:t>криптология</a:t>
            </a:r>
            <a:r>
              <a:rPr lang="ru-RU" sz="1800" dirty="0"/>
              <a:t>;</a:t>
            </a:r>
          </a:p>
          <a:p>
            <a:r>
              <a:rPr lang="ru-RU" sz="1800" dirty="0"/>
              <a:t>Б) микология;</a:t>
            </a:r>
          </a:p>
          <a:p>
            <a:r>
              <a:rPr lang="ru-RU" sz="1800" dirty="0"/>
              <a:t>В) фенология;</a:t>
            </a:r>
          </a:p>
          <a:p>
            <a:r>
              <a:rPr lang="ru-RU" sz="1800" dirty="0"/>
              <a:t>Г) этнология.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РАБОЧИЙ СТОЛ\Географический диктант_Картинки и текст для презентации\2 часть\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/>
          <a:stretch/>
        </p:blipFill>
        <p:spPr bwMode="auto">
          <a:xfrm>
            <a:off x="3512840" y="2241311"/>
            <a:ext cx="6120240" cy="41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24. «… небо сине, меж берёз дожди косые. Хоть похоже на Россию, только всё же не Россия». Какую страну так описал бард Александр </a:t>
            </a:r>
            <a:r>
              <a:rPr lang="ru-RU" sz="1800" dirty="0" err="1"/>
              <a:t>Городницкий</a:t>
            </a:r>
            <a:r>
              <a:rPr lang="ru-RU" sz="1800" dirty="0"/>
              <a:t>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РАБОЧИЙ СТОЛ\Географический диктант_Картинки и текст для презентации\2 часть\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93" y="1700808"/>
            <a:ext cx="725840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4460" y="54868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25. По гербам трёх городов и по их названиям можно догадаться, что в разное время их объединяла добыча одного полезного ископаемого. Какого именно?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D:\РАБОЧИЙ СТОЛ\Географический диктант_Картинки и текст для презентации\2 часть\2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142381"/>
            <a:ext cx="1879349" cy="32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 СТОЛ\Географический диктант_Картинки и текст для презентации\2 часть\25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2786132"/>
            <a:ext cx="2322369" cy="26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РАБОЧИЙ СТОЛ\Географический диктант_Картинки и текст для презентации\2 часть\25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2132856"/>
            <a:ext cx="2003246" cy="33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15583"/>
          <a:stretch/>
        </p:blipFill>
        <p:spPr bwMode="auto">
          <a:xfrm>
            <a:off x="-5098183" y="1"/>
            <a:ext cx="199452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05678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«Географический диктант </a:t>
            </a:r>
            <a:r>
              <a:rPr lang="ru-RU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2018»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4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Часть 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0992" y="1125899"/>
            <a:ext cx="46950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26. Во время Великой Отечественной войны в этот город эвакуировали часть мощностей московского автозавода ЗИС (позже – ЗИЛ). И уже в 1942 году на новом месте выпускалось для фронта до 30 грузовиков в сутки.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После </a:t>
            </a:r>
            <a:r>
              <a:rPr lang="ru-RU" sz="1800" dirty="0"/>
              <a:t>войны производство выросло в отдельный автозавод, производивший грузовики и вездеходы.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Действует </a:t>
            </a:r>
            <a:r>
              <a:rPr lang="ru-RU" sz="1800" dirty="0"/>
              <a:t>завод и сегодня, а одна из моделей вездеходов 2000-х годов носила название «</a:t>
            </a:r>
            <a:r>
              <a:rPr lang="ru-RU" sz="1800" dirty="0" err="1"/>
              <a:t>Симбир</a:t>
            </a:r>
            <a:r>
              <a:rPr lang="ru-RU" sz="1800" dirty="0"/>
              <a:t>».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В </a:t>
            </a:r>
            <a:r>
              <a:rPr lang="ru-RU" sz="1800" dirty="0"/>
              <a:t>каком городе работает этот завод?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РАБОЧИЙ СТОЛ\Географический диктант_Картинки и текст для презентации\2 часть\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68" y="1340768"/>
            <a:ext cx="4878380" cy="354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22546"/>
            <a:ext cx="7429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27. Арктика, полярная ночь близится к концу. </a:t>
            </a:r>
            <a:endParaRPr lang="ru-RU" sz="1800" dirty="0" smtClean="0"/>
          </a:p>
          <a:p>
            <a:r>
              <a:rPr lang="ru-RU" sz="1800" dirty="0" smtClean="0"/>
              <a:t>В </a:t>
            </a:r>
            <a:r>
              <a:rPr lang="ru-RU" sz="1800" dirty="0"/>
              <a:t>какую сторону света надо смотреть, чтобы увидеть первый луч солнца?</a:t>
            </a:r>
          </a:p>
          <a:p>
            <a:r>
              <a:rPr lang="ru-RU" sz="1800" dirty="0"/>
              <a:t>А) север;</a:t>
            </a:r>
          </a:p>
          <a:p>
            <a:r>
              <a:rPr lang="ru-RU" sz="1800" dirty="0"/>
              <a:t>Б) юг;</a:t>
            </a:r>
          </a:p>
          <a:p>
            <a:r>
              <a:rPr lang="ru-RU" sz="1800" dirty="0"/>
              <a:t>В) запад;</a:t>
            </a:r>
          </a:p>
          <a:p>
            <a:r>
              <a:rPr lang="ru-RU" sz="1800" dirty="0"/>
              <a:t>Г) восток.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D:\РАБОЧИЙ СТОЛ\Географический диктант_Картинки и текст для презентации\2 часть\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/>
          <a:stretch/>
        </p:blipFill>
        <p:spPr bwMode="auto">
          <a:xfrm>
            <a:off x="1280592" y="2276872"/>
            <a:ext cx="7316687" cy="418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28. Какой из перечисленных ниже городов, центр единственной в России автономной области, не стоит на реке Амур?</a:t>
            </a:r>
          </a:p>
          <a:p>
            <a:r>
              <a:rPr lang="ru-RU" sz="1800" dirty="0"/>
              <a:t>А) Биробиджан;</a:t>
            </a:r>
          </a:p>
          <a:p>
            <a:r>
              <a:rPr lang="ru-RU" sz="1800" dirty="0"/>
              <a:t>Б) Благовещенск;</a:t>
            </a:r>
          </a:p>
          <a:p>
            <a:r>
              <a:rPr lang="ru-RU" sz="1800" dirty="0"/>
              <a:t>В) Комсомольск-на-Амуре;</a:t>
            </a:r>
          </a:p>
          <a:p>
            <a:r>
              <a:rPr lang="ru-RU" sz="1800" dirty="0"/>
              <a:t>Г) Хабаровск.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D:\РАБОЧИЙ СТОЛ\Географический диктант_Картинки и текст для презентации\2 часть\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/>
          <a:stretch/>
        </p:blipFill>
        <p:spPr bwMode="auto">
          <a:xfrm>
            <a:off x="1568624" y="2420888"/>
            <a:ext cx="674715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476672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29. Перед вами маршрут ралли, которое проводится вот уже 8 лет. </a:t>
            </a:r>
            <a:endParaRPr lang="ru-RU" sz="1800" dirty="0" smtClean="0"/>
          </a:p>
          <a:p>
            <a:r>
              <a:rPr lang="ru-RU" sz="1800" dirty="0" smtClean="0"/>
              <a:t>А </a:t>
            </a:r>
            <a:r>
              <a:rPr lang="ru-RU" sz="1800" dirty="0"/>
              <a:t>в честь какого древнего пути оно названо?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D:\РАБОЧИЙ СТОЛ\Географический диктант_Картинки и текст для презентации\2 часть\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0" y="1268760"/>
            <a:ext cx="85725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11512"/>
            <a:ext cx="7429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30. Коллег геолога </a:t>
            </a:r>
            <a:r>
              <a:rPr lang="ru-RU" sz="1800" dirty="0" err="1"/>
              <a:t>Плетнёва</a:t>
            </a:r>
            <a:r>
              <a:rPr lang="ru-RU" sz="1800" dirty="0"/>
              <a:t> зовут Фёдор (1), Андрей (2), Илья (3) и Василий (4). Геолог решил поздравлять коллег за 5 минут до наступления Нового года в их часовых поясах. В какой последовательности он будет звонить им, если Фёдор живёт в Челябинске, Андрей в Охотске, Илья в Саратове, а Василий в Томске?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D:\РАБОЧИЙ СТОЛ\Географический диктант_Картинки и текст для презентации\2 часть\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/>
        </p:blipFill>
        <p:spPr bwMode="auto">
          <a:xfrm>
            <a:off x="1352599" y="1988840"/>
            <a:ext cx="7295009" cy="42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15583"/>
          <a:stretch/>
        </p:blipFill>
        <p:spPr bwMode="auto">
          <a:xfrm>
            <a:off x="-5098183" y="1"/>
            <a:ext cx="199452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8109" y="2228671"/>
            <a:ext cx="742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Ответы</a:t>
            </a:r>
            <a:endParaRPr lang="ru-RU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15583"/>
          <a:stretch/>
        </p:blipFill>
        <p:spPr bwMode="auto">
          <a:xfrm>
            <a:off x="-5098183" y="1"/>
            <a:ext cx="1994524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504" y="836712"/>
            <a:ext cx="34468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Часть </a:t>
            </a:r>
            <a:r>
              <a:rPr lang="ru-RU" sz="3200" b="1" dirty="0" smtClean="0"/>
              <a:t>1</a:t>
            </a:r>
          </a:p>
          <a:p>
            <a:endParaRPr lang="ru-RU" sz="1800" dirty="0"/>
          </a:p>
          <a:p>
            <a:r>
              <a:rPr lang="ru-RU" sz="1800" dirty="0"/>
              <a:t>1. Атлас</a:t>
            </a:r>
          </a:p>
          <a:p>
            <a:r>
              <a:rPr lang="ru-RU" sz="1800" dirty="0"/>
              <a:t>2. Замерзло/ заледенело</a:t>
            </a:r>
          </a:p>
          <a:p>
            <a:r>
              <a:rPr lang="ru-RU" sz="1800" dirty="0"/>
              <a:t>3. Г</a:t>
            </a:r>
          </a:p>
          <a:p>
            <a:r>
              <a:rPr lang="ru-RU" sz="1800" dirty="0"/>
              <a:t>4. В</a:t>
            </a:r>
          </a:p>
          <a:p>
            <a:r>
              <a:rPr lang="ru-RU" sz="1800" dirty="0"/>
              <a:t>5. Севастополь</a:t>
            </a:r>
          </a:p>
          <a:p>
            <a:r>
              <a:rPr lang="ru-RU" sz="1800" dirty="0"/>
              <a:t>6. Илья Муромец</a:t>
            </a:r>
          </a:p>
          <a:p>
            <a:r>
              <a:rPr lang="ru-RU" sz="1800" dirty="0"/>
              <a:t>7. Б</a:t>
            </a:r>
          </a:p>
          <a:p>
            <a:r>
              <a:rPr lang="ru-RU" sz="1800" dirty="0"/>
              <a:t>8. А</a:t>
            </a:r>
          </a:p>
          <a:p>
            <a:r>
              <a:rPr lang="ru-RU" sz="1800" dirty="0"/>
              <a:t>9. В</a:t>
            </a:r>
          </a:p>
          <a:p>
            <a:r>
              <a:rPr lang="ru-RU" sz="1800" dirty="0"/>
              <a:t>10. Б</a:t>
            </a:r>
          </a:p>
          <a:p>
            <a:r>
              <a:rPr lang="ru-RU" sz="1800" dirty="0"/>
              <a:t>11. 1: Б, В, Г; 2: А, Б, В, Д</a:t>
            </a:r>
          </a:p>
          <a:p>
            <a:r>
              <a:rPr lang="ru-RU" sz="1800" dirty="0"/>
              <a:t>12. В</a:t>
            </a:r>
          </a:p>
          <a:p>
            <a:r>
              <a:rPr lang="ru-RU" sz="1800" dirty="0"/>
              <a:t>13. Арсеньев</a:t>
            </a:r>
          </a:p>
          <a:p>
            <a:r>
              <a:rPr lang="ru-RU" sz="1800" dirty="0"/>
              <a:t>14. Таманский</a:t>
            </a:r>
          </a:p>
          <a:p>
            <a:r>
              <a:rPr lang="ru-RU" sz="1800" dirty="0"/>
              <a:t>15. Нижний Новгород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35363" y="856556"/>
            <a:ext cx="57701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Часть </a:t>
            </a:r>
            <a:r>
              <a:rPr lang="ru-RU" sz="3200" b="1" dirty="0" smtClean="0"/>
              <a:t>2</a:t>
            </a:r>
          </a:p>
          <a:p>
            <a:endParaRPr lang="ru-RU" sz="1800" dirty="0"/>
          </a:p>
          <a:p>
            <a:r>
              <a:rPr lang="ru-RU" sz="1800" dirty="0" smtClean="0"/>
              <a:t>16</a:t>
            </a:r>
            <a:r>
              <a:rPr lang="ru-RU" sz="1800" dirty="0"/>
              <a:t>. Кронштадт</a:t>
            </a:r>
          </a:p>
          <a:p>
            <a:r>
              <a:rPr lang="ru-RU" sz="1800" dirty="0"/>
              <a:t>17. Сочи</a:t>
            </a:r>
          </a:p>
          <a:p>
            <a:r>
              <a:rPr lang="ru-RU" sz="1800" dirty="0"/>
              <a:t>18. Углич</a:t>
            </a:r>
          </a:p>
          <a:p>
            <a:r>
              <a:rPr lang="ru-RU" sz="1800" dirty="0"/>
              <a:t>19. Б</a:t>
            </a:r>
          </a:p>
          <a:p>
            <a:r>
              <a:rPr lang="ru-RU" sz="1800" dirty="0"/>
              <a:t>20. Дымково</a:t>
            </a:r>
          </a:p>
          <a:p>
            <a:r>
              <a:rPr lang="ru-RU" sz="1800" dirty="0"/>
              <a:t>21. А</a:t>
            </a:r>
          </a:p>
          <a:p>
            <a:r>
              <a:rPr lang="ru-RU" sz="1800" dirty="0"/>
              <a:t>22. Количество солнечных дней/ количество ясных дней</a:t>
            </a:r>
          </a:p>
          <a:p>
            <a:r>
              <a:rPr lang="ru-RU" sz="1800" dirty="0"/>
              <a:t>23. В</a:t>
            </a:r>
          </a:p>
          <a:p>
            <a:r>
              <a:rPr lang="ru-RU" sz="1800" dirty="0"/>
              <a:t>24. Канада</a:t>
            </a:r>
          </a:p>
          <a:p>
            <a:r>
              <a:rPr lang="ru-RU" sz="1800" dirty="0"/>
              <a:t>25. Каменная соль/ соль</a:t>
            </a:r>
          </a:p>
          <a:p>
            <a:r>
              <a:rPr lang="ru-RU" sz="1800" dirty="0"/>
              <a:t>26. Ульяновск</a:t>
            </a:r>
          </a:p>
          <a:p>
            <a:r>
              <a:rPr lang="ru-RU" sz="1800" dirty="0"/>
              <a:t>27. Б</a:t>
            </a:r>
          </a:p>
          <a:p>
            <a:r>
              <a:rPr lang="ru-RU" sz="1800" dirty="0"/>
              <a:t>28. А</a:t>
            </a:r>
          </a:p>
          <a:p>
            <a:r>
              <a:rPr lang="ru-RU" sz="1800" dirty="0"/>
              <a:t>29. Великий шелковый путь/ Шелковый путь</a:t>
            </a:r>
          </a:p>
          <a:p>
            <a:r>
              <a:rPr lang="ru-RU" sz="1800" dirty="0"/>
              <a:t>30. 2, 4, 1, 3/ Андрей, Василий, Федор, Илья</a:t>
            </a:r>
          </a:p>
        </p:txBody>
      </p:sp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1. Появление именно такого названия словарь Брокгауза и </a:t>
            </a:r>
            <a:r>
              <a:rPr lang="ru-RU" sz="1800" dirty="0" err="1"/>
              <a:t>Ефрона</a:t>
            </a:r>
            <a:r>
              <a:rPr lang="ru-RU" sz="1800" dirty="0"/>
              <a:t> объясняет тем, что на обложке этого сборника обычно изображался титан, держащий на плечах земной шар. Как мы называем такое издание?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\Географический диктант_Картинки и текст для презентации\1 часть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5" y="1988840"/>
            <a:ext cx="825172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043" y="563538"/>
            <a:ext cx="742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2. На протяжении веков в районе строительства Крымского моста с Чёрным морем это происходило не один раз, впрочем, довольно редко. Последнее из таких редких для него событий произошло в 2012 году. Назовите одним словом, что же случилось с морем.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Географический диктант_Картинки и текст для презентации\1 част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92" y="2275960"/>
            <a:ext cx="6158052" cy="41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4146" y="550421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3. Перед вами условные обозначения нескольких полезных ископаемых. Какой буквой отмечены марганцевые руды?</a:t>
            </a:r>
          </a:p>
        </p:txBody>
      </p:sp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АБОЧИЙ СТОЛ\Географический диктант_Картинки и текст для презентации\1 часть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204864"/>
            <a:ext cx="8812212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8896" y="563960"/>
            <a:ext cx="4314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4. 1969 году норвежский путешественник Тур Хейердал пригласил к участию в экспедиции на папирусной лодке «Ра» нашего соотечественника, члена Всесоюзного географического общества Юрия Сенкевича. А ещё до этой экспедиции Сенкевич побывал в Антарктиде и участвовал в подготовке полётов в космос. На какую должность был приглашён Юрий Александрович?</a:t>
            </a:r>
          </a:p>
          <a:p>
            <a:r>
              <a:rPr lang="ru-RU" sz="1800" dirty="0"/>
              <a:t>А) кок;</a:t>
            </a:r>
          </a:p>
          <a:p>
            <a:r>
              <a:rPr lang="ru-RU" sz="1800" dirty="0"/>
              <a:t>Б) антрополог;</a:t>
            </a:r>
          </a:p>
          <a:p>
            <a:r>
              <a:rPr lang="ru-RU" sz="1800" dirty="0"/>
              <a:t>В) врач;</a:t>
            </a:r>
          </a:p>
          <a:p>
            <a:r>
              <a:rPr lang="ru-RU" sz="1800" dirty="0"/>
              <a:t>Г) штурман.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РАБОЧИЙ СТОЛ\Географический диктант_Картинки и текст для презентации\1 часть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563959"/>
            <a:ext cx="3816424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11512"/>
            <a:ext cx="7429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5. На этой картине Петра Верещагина, помимо красивейшей бухты, видна и Константиновская батарея, отреставрированная Русским географическим обществом и открывшаяся в 2017 году для посетителей. Какой город, символ доблести и славы, лежит у подножия холма, с которого написана картина?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РАБОЧИЙ СТОЛ\Географический диктант_Картинки и текст для презентации\1 часть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2132856"/>
            <a:ext cx="72008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109" y="548680"/>
            <a:ext cx="742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6. На Курильском острове Итуруп находится один из самых высоких водопадов России: высота падения воды – 141 метр. Именем какого былинного богатыря назван этот водопад?</a:t>
            </a:r>
          </a:p>
        </p:txBody>
      </p:sp>
      <p:pic>
        <p:nvPicPr>
          <p:cNvPr id="3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9"/>
          <a:stretch/>
        </p:blipFill>
        <p:spPr bwMode="auto">
          <a:xfrm>
            <a:off x="-11782" y="6648450"/>
            <a:ext cx="9941356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РАБОЧИЙ СТОЛ\Географический диктант_Картинки и текст для презентации\Для заставки на первый слай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00"/>
          <a:stretch/>
        </p:blipFill>
        <p:spPr bwMode="auto">
          <a:xfrm>
            <a:off x="-11782" y="-171400"/>
            <a:ext cx="9941356" cy="2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РАБОЧИЙ СТОЛ\Географический диктант_Картинки и текст для презентации\1 часть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39" y="1556792"/>
            <a:ext cx="713275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1468</Words>
  <Application>Microsoft Office PowerPoint</Application>
  <PresentationFormat>Лист A4 (210x297 мм)</PresentationFormat>
  <Paragraphs>138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Прокошкин Сергей Павлович</dc:creator>
  <cp:lastModifiedBy>Prokoshkinsp</cp:lastModifiedBy>
  <cp:revision>13</cp:revision>
  <dcterms:created xsi:type="dcterms:W3CDTF">2019-10-15T05:54:34Z</dcterms:created>
  <dcterms:modified xsi:type="dcterms:W3CDTF">2019-10-15T06:26:04Z</dcterms:modified>
</cp:coreProperties>
</file>