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061825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58" y="120"/>
      </p:cViewPr>
      <p:guideLst>
        <p:guide orient="horz" pos="2160"/>
        <p:guide pos="37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5DFA50-274D-4B71-8B48-F3505B235ACB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12750" y="685800"/>
            <a:ext cx="6032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12A65F-E38C-40FE-B107-7AB7A1551DA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117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12750" y="685800"/>
            <a:ext cx="60325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2A65F-E38C-40FE-B107-7AB7A1551DA9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444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728" y="1122363"/>
            <a:ext cx="9046369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728" y="3602038"/>
            <a:ext cx="904636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69AF-63B4-43F6-82C8-F5EDCA2CE951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A5B66-9CAB-471D-A389-8A88F6F8A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8512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69AF-63B4-43F6-82C8-F5EDCA2CE951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A5B66-9CAB-471D-A389-8A88F6F8A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818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631744" y="365125"/>
            <a:ext cx="260083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29251" y="365125"/>
            <a:ext cx="765172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69AF-63B4-43F6-82C8-F5EDCA2CE951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A5B66-9CAB-471D-A389-8A88F6F8A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6076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69AF-63B4-43F6-82C8-F5EDCA2CE951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A5B66-9CAB-471D-A389-8A88F6F8A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207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8" y="1709739"/>
            <a:ext cx="10403324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968" y="4589464"/>
            <a:ext cx="10403324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69AF-63B4-43F6-82C8-F5EDCA2CE951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A5B66-9CAB-471D-A389-8A88F6F8A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6640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29250" y="1825625"/>
            <a:ext cx="5126276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06299" y="1825625"/>
            <a:ext cx="5126276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69AF-63B4-43F6-82C8-F5EDCA2CE951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A5B66-9CAB-471D-A389-8A88F6F8A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011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0822" y="365126"/>
            <a:ext cx="10403324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0822" y="1681163"/>
            <a:ext cx="5102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0822" y="2505075"/>
            <a:ext cx="510271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06299" y="1681163"/>
            <a:ext cx="512784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06299" y="2505075"/>
            <a:ext cx="512784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69AF-63B4-43F6-82C8-F5EDCA2CE951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A5B66-9CAB-471D-A389-8A88F6F8A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93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69AF-63B4-43F6-82C8-F5EDCA2CE951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A5B66-9CAB-471D-A389-8A88F6F8A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456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69AF-63B4-43F6-82C8-F5EDCA2CE951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A5B66-9CAB-471D-A389-8A88F6F8A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3424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0822" y="457200"/>
            <a:ext cx="389025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27847" y="987426"/>
            <a:ext cx="6106299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0822" y="2057400"/>
            <a:ext cx="3890252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69AF-63B4-43F6-82C8-F5EDCA2CE951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A5B66-9CAB-471D-A389-8A88F6F8A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8624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0822" y="457200"/>
            <a:ext cx="389025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27847" y="987426"/>
            <a:ext cx="6106299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0822" y="2057400"/>
            <a:ext cx="3890252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CC69AF-63B4-43F6-82C8-F5EDCA2CE951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CA5B66-9CAB-471D-A389-8A88F6F8A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011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9251" y="365126"/>
            <a:ext cx="104033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9251" y="1825625"/>
            <a:ext cx="1040332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29250" y="6356351"/>
            <a:ext cx="2713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C69AF-63B4-43F6-82C8-F5EDCA2CE951}" type="datetimeFigureOut">
              <a:rPr lang="ru-RU" smtClean="0"/>
              <a:t>24.11.2022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995480" y="6356351"/>
            <a:ext cx="40708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518664" y="6356351"/>
            <a:ext cx="271391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CA5B66-9CAB-471D-A389-8A88F6F8AB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00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402944" y="1066801"/>
            <a:ext cx="6445536" cy="525605"/>
          </a:xfrm>
          <a:prstGeom prst="roundRect">
            <a:avLst/>
          </a:prstGeom>
          <a:noFill/>
          <a:ln cmpd="dbl">
            <a:solidFill>
              <a:schemeClr val="tx1"/>
            </a:solidFill>
          </a:ln>
          <a:effectLst>
            <a:innerShdw blurRad="266700" dist="419100" dir="15840000">
              <a:prstClr val="black">
                <a:alpha val="50000"/>
              </a:prstClr>
            </a:inn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85662" y="1907924"/>
            <a:ext cx="1817973" cy="782511"/>
          </a:xfrm>
          <a:prstGeom prst="round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1673" y="1907926"/>
            <a:ext cx="1817973" cy="782511"/>
          </a:xfrm>
          <a:prstGeom prst="round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56529" y="1907924"/>
            <a:ext cx="1817973" cy="782511"/>
          </a:xfrm>
          <a:prstGeom prst="round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516390" y="1892989"/>
            <a:ext cx="1902966" cy="1468018"/>
          </a:xfrm>
          <a:prstGeom prst="roundRect">
            <a:avLst/>
          </a:prstGeom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7740" y="2022180"/>
            <a:ext cx="1936126" cy="507831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Управляющий делами Администрации муниципального образования</a:t>
            </a:r>
            <a:endParaRPr lang="ru-RU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487410" y="2067229"/>
            <a:ext cx="19263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заместитель Главы муниципального образования</a:t>
            </a:r>
            <a:endParaRPr lang="ru-RU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66242" y="2099578"/>
            <a:ext cx="1823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Главы муниципального образования</a:t>
            </a:r>
            <a:endParaRPr lang="ru-RU" sz="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16390" y="1998280"/>
            <a:ext cx="1945375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Заместитель Главы муниципального образования – председатель Комитета по </a:t>
            </a:r>
            <a:r>
              <a:rPr lang="ru-RU" sz="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городскому хозяйству и промышленному комплексу Администрации муниципального образования "город Десногорск" Смоленской области</a:t>
            </a:r>
          </a:p>
          <a:p>
            <a:pPr algn="ctr"/>
            <a:endParaRPr lang="ru-RU" sz="9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Прямая со стрелкой 14"/>
          <p:cNvCxnSpPr>
            <a:endCxn id="8" idx="0"/>
          </p:cNvCxnSpPr>
          <p:nvPr/>
        </p:nvCxnSpPr>
        <p:spPr>
          <a:xfrm>
            <a:off x="5465515" y="1633537"/>
            <a:ext cx="1" cy="2743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7496235" y="1600741"/>
            <a:ext cx="1" cy="2743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703358" y="1616868"/>
            <a:ext cx="1" cy="2743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2" idx="1"/>
          </p:cNvCxnSpPr>
          <p:nvPr/>
        </p:nvCxnSpPr>
        <p:spPr>
          <a:xfrm flipH="1">
            <a:off x="1665669" y="1329603"/>
            <a:ext cx="737275" cy="102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1667924" y="1334582"/>
            <a:ext cx="0" cy="5979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2" idx="3"/>
          </p:cNvCxnSpPr>
          <p:nvPr/>
        </p:nvCxnSpPr>
        <p:spPr>
          <a:xfrm>
            <a:off x="8848480" y="1329603"/>
            <a:ext cx="263852" cy="49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9112332" y="1334581"/>
            <a:ext cx="1" cy="35283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Скругленный прямоугольник 32"/>
          <p:cNvSpPr/>
          <p:nvPr/>
        </p:nvSpPr>
        <p:spPr>
          <a:xfrm>
            <a:off x="9470415" y="4435778"/>
            <a:ext cx="2101397" cy="84810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9470416" y="3119247"/>
            <a:ext cx="2101396" cy="84810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9470415" y="2022179"/>
            <a:ext cx="2101396" cy="84810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498444" y="2870285"/>
            <a:ext cx="1590263" cy="714058"/>
          </a:xfrm>
          <a:prstGeom prst="roundRect">
            <a:avLst/>
          </a:prstGeom>
          <a:noFill/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8" name="Прямая со стрелкой 37"/>
          <p:cNvCxnSpPr>
            <a:endCxn id="35" idx="1"/>
          </p:cNvCxnSpPr>
          <p:nvPr/>
        </p:nvCxnSpPr>
        <p:spPr>
          <a:xfrm>
            <a:off x="9112333" y="2446232"/>
            <a:ext cx="3580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9112333" y="3503507"/>
            <a:ext cx="3580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>
            <a:off x="9112334" y="4862979"/>
            <a:ext cx="3580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9486905" y="2145386"/>
            <a:ext cx="206841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Финансовое управление муниципального образования «город Десногорск» Смоленской области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592915" y="3180342"/>
            <a:ext cx="182812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тдел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бухгалтерского учета Администрации муниципального образования «город Десногорск» Смоленской области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74778" y="2900398"/>
            <a:ext cx="17164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Юридический отдел Администрации муниципального образования «город Десногорск» Смоленской области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9670661" y="4653272"/>
            <a:ext cx="17009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специалист по мобилизационной работе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2592673" y="5231771"/>
            <a:ext cx="1606311" cy="62238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532418" y="5227491"/>
            <a:ext cx="1740658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 информационных технологий и связи с общественностью Администрации муниципального образования «город Десногорск» Смоленской области</a:t>
            </a:r>
            <a:endParaRPr lang="ru-RU" sz="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482395" y="3693149"/>
            <a:ext cx="1606311" cy="62238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482394" y="4463423"/>
            <a:ext cx="1606311" cy="62238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463548" y="5260346"/>
            <a:ext cx="1606311" cy="62238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482394" y="6058021"/>
            <a:ext cx="1606311" cy="62238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TextBox 51"/>
          <p:cNvSpPr txBox="1"/>
          <p:nvPr/>
        </p:nvSpPr>
        <p:spPr>
          <a:xfrm>
            <a:off x="2384097" y="1185982"/>
            <a:ext cx="64286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муниципального образования «город Десногорск» Смоленской области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45277" y="3778489"/>
            <a:ext cx="15099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Сектор кадровой и муниципальной службы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446508" y="4464335"/>
            <a:ext cx="1773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 ЗАГС Администрации муниципального образования «город Десногорск» Смоленской 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07740" y="5256625"/>
            <a:ext cx="1730082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делами Администрации </a:t>
            </a: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«город Десногорск» Смоленской области</a:t>
            </a:r>
          </a:p>
          <a:p>
            <a:pPr algn="ctr"/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58625" y="6058021"/>
            <a:ext cx="1860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Архивный отдел Администрации муниципального образования "город Десногорск" </a:t>
            </a:r>
            <a:endParaRPr lang="ru-RU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Смоленской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области</a:t>
            </a: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>
            <a:off x="225070" y="2276094"/>
            <a:ext cx="25732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225070" y="2276094"/>
            <a:ext cx="0" cy="40931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>
            <a:off x="225071" y="3226508"/>
            <a:ext cx="221437" cy="84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246055" y="4007461"/>
            <a:ext cx="212312" cy="24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>
            <a:off x="235396" y="4788956"/>
            <a:ext cx="221437" cy="84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235395" y="5529886"/>
            <a:ext cx="221437" cy="84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 flipV="1">
            <a:off x="225070" y="6363922"/>
            <a:ext cx="210567" cy="52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Скругленный прямоугольник 71"/>
          <p:cNvSpPr/>
          <p:nvPr/>
        </p:nvSpPr>
        <p:spPr>
          <a:xfrm>
            <a:off x="2573826" y="2774380"/>
            <a:ext cx="1606311" cy="106888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Скругленный прямоугольник 72"/>
          <p:cNvSpPr/>
          <p:nvPr/>
        </p:nvSpPr>
        <p:spPr>
          <a:xfrm>
            <a:off x="2566306" y="3930929"/>
            <a:ext cx="1606311" cy="120395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Скругленный прямоугольник 73"/>
          <p:cNvSpPr/>
          <p:nvPr/>
        </p:nvSpPr>
        <p:spPr>
          <a:xfrm>
            <a:off x="2592673" y="5953483"/>
            <a:ext cx="1606311" cy="622385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TextBox 74"/>
          <p:cNvSpPr txBox="1"/>
          <p:nvPr/>
        </p:nvSpPr>
        <p:spPr>
          <a:xfrm>
            <a:off x="2550539" y="2892387"/>
            <a:ext cx="1690574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по образованию Администрации муниципального образования "город Десногорск" Смоленской области</a:t>
            </a:r>
          </a:p>
        </p:txBody>
      </p:sp>
      <p:sp>
        <p:nvSpPr>
          <p:cNvPr id="76" name="TextBox 75"/>
          <p:cNvSpPr txBox="1"/>
          <p:nvPr/>
        </p:nvSpPr>
        <p:spPr>
          <a:xfrm>
            <a:off x="2548844" y="4022071"/>
            <a:ext cx="16801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по культуре, спорту  и 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молодежной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политике Администрации муниципального образования «город Десногорск» Смоленской области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533682" y="5953482"/>
            <a:ext cx="175582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Ведущий специалист -ответственный секретарь 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комиссии по делам несовершеннолетних и защите их прав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78" name="Скругленный прямоугольник 77"/>
          <p:cNvSpPr/>
          <p:nvPr/>
        </p:nvSpPr>
        <p:spPr>
          <a:xfrm>
            <a:off x="4593213" y="2892387"/>
            <a:ext cx="1606311" cy="80076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Скругленный прямоугольник 78"/>
          <p:cNvSpPr/>
          <p:nvPr/>
        </p:nvSpPr>
        <p:spPr>
          <a:xfrm>
            <a:off x="4595280" y="3969974"/>
            <a:ext cx="1606311" cy="104253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4621025" y="5260346"/>
            <a:ext cx="1606311" cy="646483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4586769" y="2904448"/>
            <a:ext cx="1701346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 экономики и инвестиций Администрации муниципального образования «город Десногорск» Смоленской области 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4544628" y="4032508"/>
            <a:ext cx="17034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 муниципальных закупок (Контрактная служба) Администрации муниципального образования «город Десногорск» Смоленской области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557587" y="5283988"/>
            <a:ext cx="170298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Ведущий 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 - ответственный </a:t>
            </a:r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секретарь административной комиссии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Скругленный прямоугольник 83"/>
          <p:cNvSpPr/>
          <p:nvPr/>
        </p:nvSpPr>
        <p:spPr>
          <a:xfrm>
            <a:off x="6629189" y="3722440"/>
            <a:ext cx="1803402" cy="107496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Скругленный прямоугольник 84"/>
          <p:cNvSpPr/>
          <p:nvPr/>
        </p:nvSpPr>
        <p:spPr>
          <a:xfrm>
            <a:off x="6644296" y="5092264"/>
            <a:ext cx="1797316" cy="119135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6589054" y="3850375"/>
            <a:ext cx="1872711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по городскому хозяйству и промышленному комплексу Администрации муниципального образования "город Десногорск" Смоленской области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600013" y="5293766"/>
            <a:ext cx="186175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имущественных и земельных отношений Администрации муниципального образования "город Десногорск" Смоленской области</a:t>
            </a:r>
          </a:p>
        </p:txBody>
      </p:sp>
      <p:cxnSp>
        <p:nvCxnSpPr>
          <p:cNvPr id="89" name="Прямая соединительная линия 88"/>
          <p:cNvCxnSpPr/>
          <p:nvPr/>
        </p:nvCxnSpPr>
        <p:spPr>
          <a:xfrm>
            <a:off x="2384097" y="2299178"/>
            <a:ext cx="12757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2384096" y="2299178"/>
            <a:ext cx="0" cy="37588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 стрелкой 96"/>
          <p:cNvCxnSpPr/>
          <p:nvPr/>
        </p:nvCxnSpPr>
        <p:spPr>
          <a:xfrm>
            <a:off x="2384097" y="6058020"/>
            <a:ext cx="1897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 стрелкой 97"/>
          <p:cNvCxnSpPr/>
          <p:nvPr/>
        </p:nvCxnSpPr>
        <p:spPr>
          <a:xfrm>
            <a:off x="2376577" y="4611467"/>
            <a:ext cx="1897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/>
          <p:nvPr/>
        </p:nvCxnSpPr>
        <p:spPr>
          <a:xfrm>
            <a:off x="2375736" y="3460111"/>
            <a:ext cx="176012" cy="30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>
            <a:endCxn id="8" idx="1"/>
          </p:cNvCxnSpPr>
          <p:nvPr/>
        </p:nvCxnSpPr>
        <p:spPr>
          <a:xfrm>
            <a:off x="4418757" y="2299179"/>
            <a:ext cx="137772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единительная линия 113"/>
          <p:cNvCxnSpPr/>
          <p:nvPr/>
        </p:nvCxnSpPr>
        <p:spPr>
          <a:xfrm>
            <a:off x="4418756" y="2299178"/>
            <a:ext cx="0" cy="32349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Прямая со стрелкой 115"/>
          <p:cNvCxnSpPr/>
          <p:nvPr/>
        </p:nvCxnSpPr>
        <p:spPr>
          <a:xfrm>
            <a:off x="4413776" y="3503507"/>
            <a:ext cx="1534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Прямая со стрелкой 121"/>
          <p:cNvCxnSpPr/>
          <p:nvPr/>
        </p:nvCxnSpPr>
        <p:spPr>
          <a:xfrm>
            <a:off x="4447120" y="4404009"/>
            <a:ext cx="1534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 стрелкой 123"/>
          <p:cNvCxnSpPr/>
          <p:nvPr/>
        </p:nvCxnSpPr>
        <p:spPr>
          <a:xfrm>
            <a:off x="4433295" y="5534111"/>
            <a:ext cx="1534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8431328" y="2312708"/>
            <a:ext cx="2853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8716698" y="2303564"/>
            <a:ext cx="0" cy="33843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Прямая со стрелкой 89"/>
          <p:cNvCxnSpPr>
            <a:endCxn id="85" idx="3"/>
          </p:cNvCxnSpPr>
          <p:nvPr/>
        </p:nvCxnSpPr>
        <p:spPr>
          <a:xfrm flipH="1" flipV="1">
            <a:off x="8441612" y="5687943"/>
            <a:ext cx="297342" cy="115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/>
          <p:nvPr/>
        </p:nvCxnSpPr>
        <p:spPr>
          <a:xfrm flipH="1">
            <a:off x="8427489" y="4256177"/>
            <a:ext cx="31146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>
            <a:off x="2402943" y="5571537"/>
            <a:ext cx="18972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1"/>
          <p:cNvSpPr>
            <a:spLocks noChangeArrowheads="1"/>
          </p:cNvSpPr>
          <p:nvPr/>
        </p:nvSpPr>
        <p:spPr bwMode="auto">
          <a:xfrm>
            <a:off x="8273658" y="210920"/>
            <a:ext cx="388710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УТВЕРЖДЕНА</a:t>
            </a:r>
            <a:endParaRPr lang="ru-RU" altLang="ru-RU" sz="900" dirty="0"/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решением Десногорского городского Совета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от  25.11.2022 № </a:t>
            </a:r>
            <a:r>
              <a:rPr kumimoji="0" lang="ru-RU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294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94648" y="438179"/>
            <a:ext cx="7778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</a:t>
            </a:r>
          </a:p>
          <a:p>
            <a:pPr algn="ctr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Администрации муниципального образования «город Десногорск» Смоленской области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95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872</TotalTime>
  <Words>253</Words>
  <Application>Microsoft Office PowerPoint</Application>
  <PresentationFormat>Произвольный</PresentationFormat>
  <Paragraphs>29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r1by@list.ru</dc:creator>
  <cp:lastModifiedBy>Приемная</cp:lastModifiedBy>
  <cp:revision>42</cp:revision>
  <cp:lastPrinted>2022-11-21T11:57:09Z</cp:lastPrinted>
  <dcterms:created xsi:type="dcterms:W3CDTF">2022-09-17T08:19:39Z</dcterms:created>
  <dcterms:modified xsi:type="dcterms:W3CDTF">2022-11-24T13:43:17Z</dcterms:modified>
</cp:coreProperties>
</file>